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84" r:id="rId2"/>
    <p:sldMasterId id="2147483696" r:id="rId3"/>
    <p:sldMasterId id="2147483708" r:id="rId4"/>
  </p:sldMasterIdLst>
  <p:notesMasterIdLst>
    <p:notesMasterId r:id="rId15"/>
  </p:notesMasterIdLst>
  <p:sldIdLst>
    <p:sldId id="256" r:id="rId5"/>
    <p:sldId id="276" r:id="rId6"/>
    <p:sldId id="277" r:id="rId7"/>
    <p:sldId id="278" r:id="rId8"/>
    <p:sldId id="279" r:id="rId9"/>
    <p:sldId id="280" r:id="rId10"/>
    <p:sldId id="268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2E9571-8662-477B-9A61-C0FBE45C5394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18FABF-B12C-401E-A43A-36CC3626234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C605-6391-4072-94CB-F2AB82E376B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6B1A-472E-4352-9696-EF1C377C1B34}" type="slidenum">
              <a:rPr lang="ar-SA" smtClean="0">
                <a:solidFill>
                  <a:prstClr val="black"/>
                </a:solidFill>
              </a:rPr>
              <a:pPr/>
              <a:t>7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C72-6E8D-4D41-BB15-117257020C27}" type="datetimeFigureOut">
              <a:rPr lang="ar-SA" smtClean="0"/>
              <a:pPr/>
              <a:t>18/08/1441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18/08/1441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rtl="0"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rtl="0"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ver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11181437-A91B-4658-987B-EA8F20FF1D5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rtl="0"/>
              <a:t>4/11/2020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DB5B08A1-1E32-4847-A3A3-7485F70C93B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rtl="0"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over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2591617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/>
              <a:t>Microfacies lecture - 4</a:t>
            </a:r>
            <a:endParaRPr lang="ar-SA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2786082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</a:rPr>
              <a:t>Microfacies Characterization</a:t>
            </a:r>
          </a:p>
        </p:txBody>
      </p:sp>
    </p:spTree>
  </p:cSld>
  <p:clrMapOvr>
    <a:masterClrMapping/>
  </p:clrMapOvr>
  <p:transition>
    <p:cover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28596" y="285728"/>
            <a:ext cx="785818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b="1" dirty="0">
                <a:solidFill>
                  <a:srgbClr val="FFFF00"/>
                </a:solidFill>
              </a:rPr>
              <a:t>Microfacies characteristics as  seen in Thin section include of  four criteria</a:t>
            </a:r>
          </a:p>
        </p:txBody>
      </p:sp>
      <p:sp>
        <p:nvSpPr>
          <p:cNvPr id="5" name="سداسي 4"/>
          <p:cNvSpPr/>
          <p:nvPr/>
        </p:nvSpPr>
        <p:spPr>
          <a:xfrm>
            <a:off x="1928794" y="2000240"/>
            <a:ext cx="4786346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b="1" dirty="0">
                <a:solidFill>
                  <a:srgbClr val="DBF5F9">
                    <a:lumMod val="60000"/>
                    <a:lumOff val="40000"/>
                  </a:srgbClr>
                </a:solidFill>
              </a:rPr>
              <a:t>The type of groundmass</a:t>
            </a:r>
          </a:p>
        </p:txBody>
      </p:sp>
      <p:sp>
        <p:nvSpPr>
          <p:cNvPr id="7" name="سداسي 6"/>
          <p:cNvSpPr/>
          <p:nvPr/>
        </p:nvSpPr>
        <p:spPr>
          <a:xfrm>
            <a:off x="2071670" y="3286124"/>
            <a:ext cx="4786346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b="1" dirty="0">
                <a:solidFill>
                  <a:srgbClr val="DBF5F9">
                    <a:lumMod val="60000"/>
                    <a:lumOff val="40000"/>
                  </a:srgbClr>
                </a:solidFill>
              </a:rPr>
              <a:t>The different kind of </a:t>
            </a:r>
            <a:r>
              <a:rPr lang="en-US" sz="2400" b="1" dirty="0" err="1">
                <a:solidFill>
                  <a:srgbClr val="DBF5F9">
                    <a:lumMod val="60000"/>
                    <a:lumOff val="40000"/>
                  </a:srgbClr>
                </a:solidFill>
              </a:rPr>
              <a:t>partical</a:t>
            </a:r>
            <a:endParaRPr lang="en-US" sz="2400" b="1" dirty="0">
              <a:solidFill>
                <a:srgbClr val="DBF5F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سداسي 7"/>
          <p:cNvSpPr/>
          <p:nvPr/>
        </p:nvSpPr>
        <p:spPr>
          <a:xfrm>
            <a:off x="2143108" y="4500570"/>
            <a:ext cx="4786346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b="1" dirty="0">
                <a:solidFill>
                  <a:srgbClr val="DBF5F9">
                    <a:lumMod val="60000"/>
                    <a:lumOff val="40000"/>
                  </a:srgbClr>
                </a:solidFill>
              </a:rPr>
              <a:t>Depositional texture</a:t>
            </a:r>
          </a:p>
        </p:txBody>
      </p:sp>
      <p:sp>
        <p:nvSpPr>
          <p:cNvPr id="9" name="سداسي 8"/>
          <p:cNvSpPr/>
          <p:nvPr/>
        </p:nvSpPr>
        <p:spPr>
          <a:xfrm>
            <a:off x="2143108" y="5715016"/>
            <a:ext cx="4786346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b="1" dirty="0">
                <a:solidFill>
                  <a:srgbClr val="DBF5F9">
                    <a:lumMod val="60000"/>
                    <a:lumOff val="40000"/>
                  </a:srgbClr>
                </a:solidFill>
              </a:rPr>
              <a:t>Solution texture</a:t>
            </a:r>
          </a:p>
        </p:txBody>
      </p:sp>
      <p:cxnSp>
        <p:nvCxnSpPr>
          <p:cNvPr id="11" name="رابط مستقيم 10"/>
          <p:cNvCxnSpPr>
            <a:stCxn id="4" idx="2"/>
          </p:cNvCxnSpPr>
          <p:nvPr/>
        </p:nvCxnSpPr>
        <p:spPr>
          <a:xfrm rot="5400000">
            <a:off x="4179091" y="182164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4143372" y="307181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>
            <a:off x="4250529" y="432197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5400000">
            <a:off x="4214810" y="55721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There are three elements of </a:t>
            </a:r>
            <a:r>
              <a:rPr lang="en-US" dirty="0" err="1"/>
              <a:t>microfacies</a:t>
            </a:r>
            <a:r>
              <a:rPr lang="en-US"/>
              <a:t> character :-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071670" y="1857364"/>
            <a:ext cx="45005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4000" b="1" dirty="0">
                <a:solidFill>
                  <a:srgbClr val="FFC000"/>
                </a:solidFill>
              </a:rPr>
              <a:t>1- Groundmass</a:t>
            </a: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2071670" y="3786190"/>
            <a:ext cx="45005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2- Particles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071670" y="5500702"/>
            <a:ext cx="45005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4000" b="1" dirty="0">
                <a:solidFill>
                  <a:srgbClr val="FF0000"/>
                </a:solidFill>
              </a:rPr>
              <a:t>3- Pores</a:t>
            </a:r>
          </a:p>
        </p:txBody>
      </p:sp>
    </p:spTree>
  </p:cSld>
  <p:clrMapOvr>
    <a:masterClrMapping/>
  </p:clrMapOvr>
  <p:transition>
    <p:cover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00034" y="214290"/>
            <a:ext cx="80010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b="1" dirty="0">
                <a:solidFill>
                  <a:srgbClr val="FFFF00"/>
                </a:solidFill>
              </a:rPr>
              <a:t>Petro graphical components of Microfacies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71472" y="1500174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Partical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428992" y="1214422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Groundmass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429388" y="1500174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Pore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0" y="2571744"/>
            <a:ext cx="142872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Skeletal</a:t>
            </a:r>
          </a:p>
        </p:txBody>
      </p:sp>
      <p:sp>
        <p:nvSpPr>
          <p:cNvPr id="10" name="شكل بيضاوي 9"/>
          <p:cNvSpPr/>
          <p:nvPr/>
        </p:nvSpPr>
        <p:spPr>
          <a:xfrm>
            <a:off x="1500166" y="2571744"/>
            <a:ext cx="142872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Non skeletal</a:t>
            </a:r>
          </a:p>
        </p:txBody>
      </p:sp>
      <p:sp>
        <p:nvSpPr>
          <p:cNvPr id="11" name="شكل بيضاوي 10"/>
          <p:cNvSpPr/>
          <p:nvPr/>
        </p:nvSpPr>
        <p:spPr>
          <a:xfrm>
            <a:off x="4786314" y="2571744"/>
            <a:ext cx="142872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Sparite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3357554" y="2571744"/>
            <a:ext cx="142872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Micrite</a:t>
            </a:r>
          </a:p>
        </p:txBody>
      </p:sp>
      <p:cxnSp>
        <p:nvCxnSpPr>
          <p:cNvPr id="14" name="رابط كسهم مستقيم 13"/>
          <p:cNvCxnSpPr>
            <a:stCxn id="6" idx="2"/>
          </p:cNvCxnSpPr>
          <p:nvPr/>
        </p:nvCxnSpPr>
        <p:spPr>
          <a:xfrm rot="5400000">
            <a:off x="910803" y="2018100"/>
            <a:ext cx="571504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>
            <a:stCxn id="6" idx="2"/>
            <a:endCxn id="10" idx="0"/>
          </p:cNvCxnSpPr>
          <p:nvPr/>
        </p:nvCxnSpPr>
        <p:spPr>
          <a:xfrm rot="16200000" flipH="1">
            <a:off x="1696612" y="2053826"/>
            <a:ext cx="428628" cy="607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stCxn id="7" idx="2"/>
          </p:cNvCxnSpPr>
          <p:nvPr/>
        </p:nvCxnSpPr>
        <p:spPr>
          <a:xfrm rot="5400000">
            <a:off x="3804042" y="2053819"/>
            <a:ext cx="857256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stCxn id="7" idx="2"/>
          </p:cNvCxnSpPr>
          <p:nvPr/>
        </p:nvCxnSpPr>
        <p:spPr>
          <a:xfrm rot="16200000" flipH="1">
            <a:off x="4661297" y="1660909"/>
            <a:ext cx="785818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142844" y="3571876"/>
            <a:ext cx="121444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rgbClr val="FFFF00"/>
                </a:solidFill>
              </a:rPr>
              <a:t>MICROFOSSILS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1785918" y="3571876"/>
            <a:ext cx="1500198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rgbClr val="FFFF00"/>
                </a:solidFill>
              </a:rPr>
              <a:t>1- OOLITE </a:t>
            </a:r>
          </a:p>
          <a:p>
            <a:pPr algn="ctr" rtl="0"/>
            <a:r>
              <a:rPr lang="en-US" sz="1400" b="1" dirty="0">
                <a:solidFill>
                  <a:srgbClr val="FFFF00"/>
                </a:solidFill>
              </a:rPr>
              <a:t>2- PELLETS</a:t>
            </a:r>
          </a:p>
          <a:p>
            <a:pPr algn="ctr" rtl="0"/>
            <a:r>
              <a:rPr lang="en-US" sz="1400" b="1" dirty="0">
                <a:solidFill>
                  <a:srgbClr val="FFFF00"/>
                </a:solidFill>
              </a:rPr>
              <a:t>3-PELOIDS</a:t>
            </a:r>
          </a:p>
          <a:p>
            <a:pPr algn="ctr" rtl="0"/>
            <a:r>
              <a:rPr lang="en-US" sz="1400" b="1" dirty="0">
                <a:solidFill>
                  <a:srgbClr val="FFFF00"/>
                </a:solidFill>
              </a:rPr>
              <a:t>4- ONKOID</a:t>
            </a:r>
          </a:p>
          <a:p>
            <a:pPr algn="ctr" rtl="0"/>
            <a:r>
              <a:rPr lang="en-US" sz="1400" b="1" dirty="0">
                <a:solidFill>
                  <a:srgbClr val="FFFF00"/>
                </a:solidFill>
              </a:rPr>
              <a:t>5- AGREGATED </a:t>
            </a:r>
          </a:p>
          <a:p>
            <a:pPr algn="ctr" rtl="0"/>
            <a:r>
              <a:rPr lang="en-US" sz="1400" b="1" dirty="0">
                <a:solidFill>
                  <a:srgbClr val="FFFF00"/>
                </a:solidFill>
              </a:rPr>
              <a:t>GRAINS</a:t>
            </a:r>
          </a:p>
        </p:txBody>
      </p:sp>
      <p:cxnSp>
        <p:nvCxnSpPr>
          <p:cNvPr id="24" name="رابط كسهم مستقيم 23"/>
          <p:cNvCxnSpPr>
            <a:stCxn id="9" idx="4"/>
            <a:endCxn id="21" idx="0"/>
          </p:cNvCxnSpPr>
          <p:nvPr/>
        </p:nvCxnSpPr>
        <p:spPr>
          <a:xfrm rot="16200000" flipH="1">
            <a:off x="589339" y="3411148"/>
            <a:ext cx="285752" cy="35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stCxn id="10" idx="4"/>
          </p:cNvCxnSpPr>
          <p:nvPr/>
        </p:nvCxnSpPr>
        <p:spPr>
          <a:xfrm rot="5400000">
            <a:off x="2000208" y="3500430"/>
            <a:ext cx="428628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6286512" y="2428868"/>
            <a:ext cx="1357322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prstClr val="black"/>
                </a:solidFill>
              </a:rPr>
              <a:t>FABRIC SELECTIVE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7786678" y="2428868"/>
            <a:ext cx="1357322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prstClr val="black"/>
                </a:solidFill>
              </a:rPr>
              <a:t>NOT FABRIC SELECTIVE</a:t>
            </a:r>
            <a:endParaRPr lang="ar-SA" dirty="0">
              <a:solidFill>
                <a:prstClr val="black"/>
              </a:solidFill>
            </a:endParaRPr>
          </a:p>
        </p:txBody>
      </p:sp>
      <p:cxnSp>
        <p:nvCxnSpPr>
          <p:cNvPr id="31" name="رابط كسهم مستقيم 30"/>
          <p:cNvCxnSpPr/>
          <p:nvPr/>
        </p:nvCxnSpPr>
        <p:spPr>
          <a:xfrm rot="5400000">
            <a:off x="6393669" y="239314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rot="5400000">
            <a:off x="7893867" y="239314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285728"/>
            <a:ext cx="77867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600" b="1" dirty="0">
                <a:solidFill>
                  <a:srgbClr val="FFFF00"/>
                </a:solidFill>
              </a:rPr>
              <a:t>Microfossils Shape  In Microfacies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71538" y="2071678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>
                <a:solidFill>
                  <a:srgbClr val="002060"/>
                </a:solidFill>
              </a:rPr>
              <a:t>Needle</a:t>
            </a:r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071538" y="2857496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>
                <a:solidFill>
                  <a:srgbClr val="002060"/>
                </a:solidFill>
              </a:rPr>
              <a:t>Segmoidal</a:t>
            </a: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071538" y="3714752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>
                <a:solidFill>
                  <a:srgbClr val="002060"/>
                </a:solidFill>
              </a:rPr>
              <a:t>Pranch</a:t>
            </a: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1071538" y="4500570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>
                <a:solidFill>
                  <a:srgbClr val="002060"/>
                </a:solidFill>
              </a:rPr>
              <a:t>Chamber</a:t>
            </a: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1000100" y="5357826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>
                <a:solidFill>
                  <a:srgbClr val="002060"/>
                </a:solidFill>
              </a:rPr>
              <a:t>Massive</a:t>
            </a: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1071538" y="6143644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>
                <a:solidFill>
                  <a:srgbClr val="002060"/>
                </a:solidFill>
              </a:rPr>
              <a:t>Incarsted</a:t>
            </a:r>
          </a:p>
        </p:txBody>
      </p:sp>
      <p:cxnSp>
        <p:nvCxnSpPr>
          <p:cNvPr id="18" name="رابط مستقيم 17"/>
          <p:cNvCxnSpPr/>
          <p:nvPr/>
        </p:nvCxnSpPr>
        <p:spPr>
          <a:xfrm rot="5400000">
            <a:off x="-2143172" y="3857628"/>
            <a:ext cx="5286412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endCxn id="5" idx="1"/>
          </p:cNvCxnSpPr>
          <p:nvPr/>
        </p:nvCxnSpPr>
        <p:spPr>
          <a:xfrm>
            <a:off x="500034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500034" y="321468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>
            <a:endCxn id="13" idx="1"/>
          </p:cNvCxnSpPr>
          <p:nvPr/>
        </p:nvCxnSpPr>
        <p:spPr>
          <a:xfrm>
            <a:off x="500034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endCxn id="16" idx="1"/>
          </p:cNvCxnSpPr>
          <p:nvPr/>
        </p:nvCxnSpPr>
        <p:spPr>
          <a:xfrm flipV="1">
            <a:off x="500034" y="6429396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endCxn id="15" idx="1"/>
          </p:cNvCxnSpPr>
          <p:nvPr/>
        </p:nvCxnSpPr>
        <p:spPr>
          <a:xfrm>
            <a:off x="428596" y="56435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>
            <a:cxnSpLocks/>
            <a:endCxn id="14" idx="1"/>
          </p:cNvCxnSpPr>
          <p:nvPr/>
        </p:nvCxnSpPr>
        <p:spPr>
          <a:xfrm rot="10800000" flipH="1" flipV="1">
            <a:off x="533400" y="4776572"/>
            <a:ext cx="538138" cy="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23528" y="332656"/>
            <a:ext cx="842493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Headline Of Microfacies Course</a:t>
            </a: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l"/>
            <a:r>
              <a:rPr lang="en-US" sz="2800" b="1" dirty="0">
                <a:solidFill>
                  <a:prstClr val="black"/>
                </a:solidFill>
              </a:rPr>
              <a:t>1- preface</a:t>
            </a:r>
          </a:p>
          <a:p>
            <a:pPr algn="l"/>
            <a:r>
              <a:rPr lang="en-US" sz="2800" b="1" dirty="0">
                <a:solidFill>
                  <a:prstClr val="black"/>
                </a:solidFill>
              </a:rPr>
              <a:t>2- </a:t>
            </a:r>
          </a:p>
          <a:p>
            <a:pPr algn="l"/>
            <a:r>
              <a:rPr lang="en-US" sz="2800" b="1" dirty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2060848"/>
            <a:ext cx="8784976" cy="221599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l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13800" b="1" dirty="0">
                <a:solidFill>
                  <a:srgbClr val="FFFF00"/>
                </a:solidFill>
              </a:rPr>
              <a:t>Questions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ar-S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51520" y="476672"/>
            <a:ext cx="8568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79512" y="260648"/>
            <a:ext cx="8784976" cy="4154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2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96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سمة Office</vt:lpstr>
      <vt:lpstr>1_سمة Office</vt:lpstr>
      <vt:lpstr>تدفق</vt:lpstr>
      <vt:lpstr>1_تدفق</vt:lpstr>
      <vt:lpstr>PowerPoint Presentation</vt:lpstr>
      <vt:lpstr>Microfacies Characterization</vt:lpstr>
      <vt:lpstr>PowerPoint Presentation</vt:lpstr>
      <vt:lpstr>There are three elements of microfacies character :-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MAZIN</dc:creator>
  <cp:lastModifiedBy>rafed hasan</cp:lastModifiedBy>
  <cp:revision>26</cp:revision>
  <dcterms:created xsi:type="dcterms:W3CDTF">2013-09-30T19:51:24Z</dcterms:created>
  <dcterms:modified xsi:type="dcterms:W3CDTF">2020-04-11T20:55:03Z</dcterms:modified>
</cp:coreProperties>
</file>